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28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65D97-DA86-40AD-B01E-210F5F7CA126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CFC7B2-008D-468A-A084-DEE2E6BDAEF7}" type="slidenum">
              <a:rPr lang="es-CL" smtClean="0"/>
              <a:t>‹#›</a:t>
            </a:fld>
            <a:endParaRPr 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B2C4E-FC4C-40D2-8CD9-A934B2C459D4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97F55-4AA7-4DC7-98E7-CE823367E1F4}" type="slidenum">
              <a:rPr lang="es-CL" smtClean="0"/>
              <a:t>‹#›</a:t>
            </a:fld>
            <a:endParaRPr 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blipFill dpi="0" rotWithShape="1">
            <a:blip r:embed="rId3" cstate="print"/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blipFill dpi="0" rotWithShape="1">
            <a:blip r:embed="rId3" cstate="print"/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grpSp>
        <p:nvGrpSpPr>
          <p:cNvPr id="2" name="16 Grupo"/>
          <p:cNvGrpSpPr/>
          <p:nvPr/>
        </p:nvGrpSpPr>
        <p:grpSpPr>
          <a:xfrm>
            <a:off x="5148064" y="1628800"/>
            <a:ext cx="3168352" cy="2324543"/>
            <a:chOff x="2947412" y="909823"/>
            <a:chExt cx="3249175" cy="5038354"/>
          </a:xfrm>
        </p:grpSpPr>
        <p:pic>
          <p:nvPicPr>
            <p:cNvPr id="20" name="19 Imagen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 rot="5400000">
              <a:off x="2052823" y="1804412"/>
              <a:ext cx="5038354" cy="3249175"/>
            </a:xfrm>
            <a:prstGeom prst="rect">
              <a:avLst/>
            </a:prstGeom>
          </p:spPr>
        </p:pic>
        <p:pic>
          <p:nvPicPr>
            <p:cNvPr id="21" name="20 Imagen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 rot="5400000">
              <a:off x="2150359" y="1911092"/>
              <a:ext cx="4843282" cy="3035814"/>
            </a:xfrm>
            <a:prstGeom prst="rect">
              <a:avLst/>
            </a:prstGeom>
          </p:spPr>
        </p:pic>
      </p:grpSp>
      <p:pic>
        <p:nvPicPr>
          <p:cNvPr id="11266" name="Picture 2" descr="Imagen relacionada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491258" y="4215428"/>
            <a:ext cx="30480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6 CuadroTexto"/>
          <p:cNvSpPr txBox="1"/>
          <p:nvPr/>
        </p:nvSpPr>
        <p:spPr>
          <a:xfrm rot="1648749">
            <a:off x="6272673" y="2921497"/>
            <a:ext cx="2520280" cy="143327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05772"/>
              </a:avLst>
            </a:prstTxWarp>
            <a:spAutoFit/>
          </a:bodyPr>
          <a:lstStyle/>
          <a:p>
            <a:r>
              <a:rPr lang="es-CL" sz="4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Paw</a:t>
            </a:r>
            <a:endParaRPr lang="es-CL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  <a:p>
            <a:r>
              <a:rPr lang="es-CL" sz="4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Patrol</a:t>
            </a:r>
            <a:endParaRPr lang="es-CL" sz="4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1268" name="Picture 4" descr="Resultado de imagen para paw patrol skye 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316839"/>
            <a:ext cx="2224322" cy="2224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269" name="Picture 5" descr="C:\Users\maria\Desktop\KIT VENTAS\KIT CANDY BAR\Regalos 1\Banderines\Banderines\Banderines\Banderines lindos 2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 rot="20263381">
            <a:off x="4417798" y="487036"/>
            <a:ext cx="3570062" cy="102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02966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2290" name="Picture 2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3951" y="459670"/>
            <a:ext cx="4334033" cy="5938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9120" t="1285" r="5186" b="5690"/>
          <a:stretch/>
        </p:blipFill>
        <p:spPr bwMode="auto">
          <a:xfrm rot="16200000">
            <a:off x="4043818" y="1248379"/>
            <a:ext cx="5772380" cy="4427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278138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3314" name="Picture 2" descr="Resultado de imagen para imagenes para colorear paw patro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3244" y="854968"/>
            <a:ext cx="3965511" cy="559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Imagen relacionad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88024" y="574169"/>
            <a:ext cx="4032448" cy="57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68458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4338" name="Picture 2" descr="Resultado de imagen para imagenes para colorear paw patrol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770" r="11810"/>
          <a:stretch/>
        </p:blipFill>
        <p:spPr bwMode="auto">
          <a:xfrm rot="5400000">
            <a:off x="-136222" y="828036"/>
            <a:ext cx="4844444" cy="4312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697" t="6810" r="302" b="7117"/>
          <a:stretch/>
        </p:blipFill>
        <p:spPr bwMode="auto">
          <a:xfrm>
            <a:off x="4721844" y="528794"/>
            <a:ext cx="4422156" cy="578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65412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5362" name="Picture 2" descr="Resultado de imagen para imagenes para colorear paw patrol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084" t="2091" r="11158" b="2076"/>
          <a:stretch/>
        </p:blipFill>
        <p:spPr bwMode="auto">
          <a:xfrm>
            <a:off x="280219" y="958645"/>
            <a:ext cx="4011562" cy="558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013" t="2222" r="1985" b="2663"/>
          <a:stretch/>
        </p:blipFill>
        <p:spPr bwMode="auto">
          <a:xfrm>
            <a:off x="4586748" y="1340767"/>
            <a:ext cx="4161715" cy="5263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98915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</Words>
  <Application>Microsoft Office PowerPoint</Application>
  <PresentationFormat>On-screen Show (4:3)</PresentationFormat>
  <Paragraphs>7</Paragraphs>
  <Slides>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Slide 1</vt:lpstr>
      <vt:lpstr>Slide 2</vt:lpstr>
      <vt:lpstr>Slide 3</vt:lpstr>
      <vt:lpstr>Slide 4</vt:lpstr>
      <vt:lpstr>Slide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Kathy</dc:creator>
  <cp:lastModifiedBy>Kathy</cp:lastModifiedBy>
  <cp:revision>1</cp:revision>
  <dcterms:created xsi:type="dcterms:W3CDTF">2018-08-31T16:42:51Z</dcterms:created>
  <dcterms:modified xsi:type="dcterms:W3CDTF">2018-08-31T16:44:04Z</dcterms:modified>
</cp:coreProperties>
</file>

<file path=docProps/thumbnail.jpeg>
</file>